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63584-CD76-4D66-A498-6AF97CE1272C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CE93A-DEF8-4928-952D-4DFFF83357D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5235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841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516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3598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155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145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725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175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6876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90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31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764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500EE-7B78-4A51-AC68-C16741EDC995}" type="datetimeFigureOut">
              <a:rPr lang="en-IE" smtClean="0"/>
              <a:t>22/01/2020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111DB-7FA6-4ECA-9AA2-B6065A8883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882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8" t="25208" r="29722" b="25403"/>
          <a:stretch/>
        </p:blipFill>
        <p:spPr bwMode="auto">
          <a:xfrm>
            <a:off x="395536" y="620688"/>
            <a:ext cx="8424936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68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2" t="25706" r="30503" b="25706"/>
          <a:stretch/>
        </p:blipFill>
        <p:spPr bwMode="auto">
          <a:xfrm>
            <a:off x="251520" y="188640"/>
            <a:ext cx="8568952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90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0" t="25625" r="29722" b="25403"/>
          <a:stretch/>
        </p:blipFill>
        <p:spPr bwMode="auto">
          <a:xfrm>
            <a:off x="179512" y="188640"/>
            <a:ext cx="8712968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4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8" t="26042" r="29722" b="25605"/>
          <a:stretch/>
        </p:blipFill>
        <p:spPr bwMode="auto">
          <a:xfrm>
            <a:off x="323528" y="188640"/>
            <a:ext cx="8496944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85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4" t="25625" r="29721" b="25208"/>
          <a:stretch/>
        </p:blipFill>
        <p:spPr bwMode="auto">
          <a:xfrm>
            <a:off x="179512" y="188640"/>
            <a:ext cx="8633048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59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3" t="25417" r="29722" b="25605"/>
          <a:stretch/>
        </p:blipFill>
        <p:spPr bwMode="auto">
          <a:xfrm>
            <a:off x="179513" y="188640"/>
            <a:ext cx="871296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84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25906" r="30031" b="25215"/>
          <a:stretch/>
        </p:blipFill>
        <p:spPr bwMode="auto">
          <a:xfrm>
            <a:off x="323528" y="188640"/>
            <a:ext cx="8496943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7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0" t="26232" r="30580" b="25214"/>
          <a:stretch/>
        </p:blipFill>
        <p:spPr bwMode="auto">
          <a:xfrm>
            <a:off x="323528" y="188640"/>
            <a:ext cx="849694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8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4" t="26042" r="29721" b="25000"/>
          <a:stretch/>
        </p:blipFill>
        <p:spPr bwMode="auto">
          <a:xfrm>
            <a:off x="323528" y="260648"/>
            <a:ext cx="8417024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9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t="25580" r="29847" b="25866"/>
          <a:stretch/>
        </p:blipFill>
        <p:spPr bwMode="auto">
          <a:xfrm>
            <a:off x="323528" y="260648"/>
            <a:ext cx="842493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4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6" t="25417" r="29723" b="25202"/>
          <a:stretch/>
        </p:blipFill>
        <p:spPr bwMode="auto">
          <a:xfrm>
            <a:off x="395536" y="188640"/>
            <a:ext cx="8330268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86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4" t="25625" r="29721" b="25605"/>
          <a:stretch/>
        </p:blipFill>
        <p:spPr bwMode="auto">
          <a:xfrm>
            <a:off x="251520" y="260648"/>
            <a:ext cx="8561040" cy="633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4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8" t="25417" r="30542" b="25208"/>
          <a:stretch/>
        </p:blipFill>
        <p:spPr bwMode="auto">
          <a:xfrm>
            <a:off x="323528" y="260648"/>
            <a:ext cx="827986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72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25832" r="30542" b="25418"/>
          <a:stretch/>
        </p:blipFill>
        <p:spPr bwMode="auto">
          <a:xfrm>
            <a:off x="323528" y="260648"/>
            <a:ext cx="83103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9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6" t="26042" r="29723" b="25403"/>
          <a:stretch/>
        </p:blipFill>
        <p:spPr bwMode="auto">
          <a:xfrm>
            <a:off x="395536" y="260648"/>
            <a:ext cx="847428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61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Quigley</dc:creator>
  <cp:lastModifiedBy>Sandra Quigley</cp:lastModifiedBy>
  <cp:revision>3</cp:revision>
  <cp:lastPrinted>2019-10-30T11:47:39Z</cp:lastPrinted>
  <dcterms:created xsi:type="dcterms:W3CDTF">2019-10-30T11:35:24Z</dcterms:created>
  <dcterms:modified xsi:type="dcterms:W3CDTF">2020-01-22T10:24:03Z</dcterms:modified>
</cp:coreProperties>
</file>